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2" r:id="rId3"/>
    <p:sldId id="267" r:id="rId4"/>
    <p:sldId id="258" r:id="rId5"/>
    <p:sldId id="259" r:id="rId6"/>
    <p:sldId id="263" r:id="rId7"/>
    <p:sldId id="261" r:id="rId8"/>
    <p:sldId id="264" r:id="rId9"/>
    <p:sldId id="260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5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27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2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585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27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2155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433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53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149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47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05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42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6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82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1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6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8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EC76B-CE5A-4995-95F7-271BB29FEE9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791D5A-789E-4621-9EE8-6F97764F2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68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882" y="264491"/>
            <a:ext cx="6864691" cy="57368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916" y="3427914"/>
            <a:ext cx="3939124" cy="257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9380" y="624110"/>
            <a:ext cx="8845232" cy="953230"/>
          </a:xfrm>
        </p:spPr>
        <p:txBody>
          <a:bodyPr/>
          <a:lstStyle/>
          <a:p>
            <a:r>
              <a:rPr lang="ru-RU" b="1" smtClean="0"/>
              <a:t>         </a:t>
            </a:r>
            <a:r>
              <a:rPr lang="ru-RU" b="1" smtClean="0"/>
              <a:t>        Художники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1740" y="1684020"/>
            <a:ext cx="9012872" cy="42272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Андрей Владимирович </a:t>
            </a:r>
            <a:r>
              <a:rPr lang="ru-RU" sz="2000" b="1" dirty="0" err="1" smtClean="0"/>
              <a:t>Фильчугов</a:t>
            </a: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И</a:t>
            </a:r>
          </a:p>
          <a:p>
            <a:pPr marL="0" indent="0" algn="ctr">
              <a:buNone/>
            </a:pPr>
            <a:r>
              <a:rPr lang="ru-RU" sz="2000" b="1" dirty="0"/>
              <a:t>у</a:t>
            </a:r>
            <a:r>
              <a:rPr lang="ru-RU" sz="2000" b="1" dirty="0" smtClean="0"/>
              <a:t>ченики  2Б класса</a:t>
            </a:r>
          </a:p>
          <a:p>
            <a:pPr marL="0" indent="0" algn="ctr">
              <a:buNone/>
            </a:pPr>
            <a:r>
              <a:rPr lang="ru-RU" sz="2000" b="1" dirty="0"/>
              <a:t>г</a:t>
            </a:r>
            <a:r>
              <a:rPr lang="ru-RU" sz="2000" b="1" dirty="0" smtClean="0"/>
              <a:t>. Санкт- Петербурга</a:t>
            </a:r>
          </a:p>
          <a:p>
            <a:pPr marL="0" indent="0" algn="ctr">
              <a:buNone/>
            </a:pPr>
            <a:r>
              <a:rPr lang="ru-RU" sz="2000" b="1" dirty="0"/>
              <a:t>г</a:t>
            </a:r>
            <a:r>
              <a:rPr lang="ru-RU" sz="2000" b="1" dirty="0" smtClean="0"/>
              <a:t>имназия  №209 «Павловская гимназия»</a:t>
            </a:r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r>
              <a:rPr lang="ru-RU" sz="2000" b="1" dirty="0" smtClean="0"/>
              <a:t>Май 2020 г.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959" y="1684020"/>
            <a:ext cx="2646719" cy="27547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058" y="4901166"/>
            <a:ext cx="1440236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057" y="4536992"/>
            <a:ext cx="2545192" cy="1617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98" y="965568"/>
            <a:ext cx="2282396" cy="1579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73" y="965568"/>
            <a:ext cx="2201080" cy="15795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332" y="965568"/>
            <a:ext cx="2243552" cy="15795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01" y="4536992"/>
            <a:ext cx="2226183" cy="16174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93" y="2652450"/>
            <a:ext cx="1719841" cy="17729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46" y="965568"/>
            <a:ext cx="1510839" cy="15795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700" y="4515758"/>
            <a:ext cx="1602589" cy="1617428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963246" y="141689"/>
            <a:ext cx="9541367" cy="712303"/>
          </a:xfrm>
        </p:spPr>
        <p:txBody>
          <a:bodyPr>
            <a:normAutofit/>
          </a:bodyPr>
          <a:lstStyle/>
          <a:p>
            <a:r>
              <a:rPr lang="ru-RU" sz="2000" b="1" err="1" smtClean="0"/>
              <a:t>А</a:t>
            </a:r>
            <a:r>
              <a:rPr lang="ru-RU" sz="2000" b="1" smtClean="0"/>
              <a:t>. Акимова-</a:t>
            </a:r>
            <a:r>
              <a:rPr lang="ru-RU" sz="2000" b="1" dirty="0" err="1" smtClean="0"/>
              <a:t>Аргунова</a:t>
            </a:r>
            <a:r>
              <a:rPr lang="ru-RU" sz="2000" b="1" dirty="0" smtClean="0"/>
              <a:t>. Блокадный воробей</a:t>
            </a:r>
            <a:endParaRPr lang="ru-RU" sz="2000" b="1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46" y="2652452"/>
            <a:ext cx="2365419" cy="1777168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576" y="2635424"/>
            <a:ext cx="3475713" cy="1789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2962" y="2652451"/>
            <a:ext cx="2362182" cy="17729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32782"/>
            <a:ext cx="2711550" cy="162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3078" y="624110"/>
            <a:ext cx="8741534" cy="449316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</a:pPr>
            <a:r>
              <a:rPr lang="ru-RU" sz="2000" b="1" dirty="0">
                <a:solidFill>
                  <a:prstClr val="black"/>
                </a:solidFill>
                <a:ea typeface="+mn-ea"/>
                <a:cs typeface="+mn-cs"/>
              </a:rPr>
              <a:t>Под крышей блокадного дома жил тощий смешной воробей.</a:t>
            </a:r>
            <a:br>
              <a:rPr lang="ru-RU" sz="20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757" y="1156095"/>
            <a:ext cx="6331318" cy="524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6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12165" y="318254"/>
            <a:ext cx="74062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Он каждое утро с надеждой летел навестить людей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 l="22439" r="23819" b="7921"/>
          <a:stretch/>
        </p:blipFill>
        <p:spPr>
          <a:xfrm>
            <a:off x="3200400" y="971419"/>
            <a:ext cx="6551640" cy="5183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58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3216" y="235974"/>
            <a:ext cx="110182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А бабушка наша в блокаду порядок железный ввела: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Что только пять крошек, не больше</a:t>
            </a:r>
          </a:p>
          <a:p>
            <a:r>
              <a:rPr lang="ru-RU" sz="2000" b="1" dirty="0"/>
              <a:t>в</a:t>
            </a:r>
            <a:r>
              <a:rPr lang="ru-RU" sz="2000" b="1" dirty="0" smtClean="0"/>
              <a:t>оробушку  дать я могла.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0173" y="1687537"/>
            <a:ext cx="4218798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627" y="452567"/>
            <a:ext cx="3067877" cy="25257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06" y="452567"/>
            <a:ext cx="4019551" cy="25257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259" y="452567"/>
            <a:ext cx="3203820" cy="2525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883" y="3622765"/>
            <a:ext cx="3280558" cy="2159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259" y="3622764"/>
            <a:ext cx="3243038" cy="2159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98" y="3622763"/>
            <a:ext cx="3848811" cy="215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2184" y="883520"/>
            <a:ext cx="6606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Так мы до победы дожили: воробей и моя семья.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703" y="1435680"/>
            <a:ext cx="3993226" cy="5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9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6" y="608767"/>
            <a:ext cx="2163474" cy="25230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756" y="590373"/>
            <a:ext cx="1970321" cy="2541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946" y="590373"/>
            <a:ext cx="1916936" cy="26136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706" y="608767"/>
            <a:ext cx="1899629" cy="2596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85" y="3544076"/>
            <a:ext cx="2102642" cy="29015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7" y="3560651"/>
            <a:ext cx="2065984" cy="29015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920" y="3524881"/>
            <a:ext cx="1959510" cy="29160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00" y="3544075"/>
            <a:ext cx="1996610" cy="29181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665" y="3544076"/>
            <a:ext cx="2020238" cy="29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2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41661" y="750515"/>
            <a:ext cx="6162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Спасибо бабушке строгой,- учила я воробья.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656" y="1431315"/>
            <a:ext cx="7184980" cy="48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203</TotalTime>
  <Words>88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Легкий дым</vt:lpstr>
      <vt:lpstr>Презентация PowerPoint</vt:lpstr>
      <vt:lpstr>А. Акимова-Аргунова. Блокадный воробей</vt:lpstr>
      <vt:lpstr>Под крышей блокадного дома жил тощий смешной воробей.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Художники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Фильчугов</dc:creator>
  <cp:lastModifiedBy>User</cp:lastModifiedBy>
  <cp:revision>29</cp:revision>
  <dcterms:created xsi:type="dcterms:W3CDTF">2020-04-17T06:55:33Z</dcterms:created>
  <dcterms:modified xsi:type="dcterms:W3CDTF">2020-05-04T07:07:16Z</dcterms:modified>
</cp:coreProperties>
</file>