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62" r:id="rId5"/>
    <p:sldId id="261" r:id="rId6"/>
    <p:sldId id="271" r:id="rId7"/>
    <p:sldId id="260" r:id="rId8"/>
    <p:sldId id="264" r:id="rId9"/>
    <p:sldId id="263" r:id="rId10"/>
    <p:sldId id="257" r:id="rId11"/>
    <p:sldId id="273" r:id="rId12"/>
    <p:sldId id="259" r:id="rId13"/>
    <p:sldId id="266" r:id="rId14"/>
    <p:sldId id="265" r:id="rId15"/>
    <p:sldId id="267" r:id="rId16"/>
    <p:sldId id="274" r:id="rId17"/>
    <p:sldId id="277" r:id="rId18"/>
    <p:sldId id="276" r:id="rId19"/>
    <p:sldId id="275" r:id="rId20"/>
    <p:sldId id="268" r:id="rId21"/>
    <p:sldId id="269" r:id="rId22"/>
    <p:sldId id="27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37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3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06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52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27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17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41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0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13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9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98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7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B4EBC-F623-4074-8C77-4B597744EA2B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F959D-3F13-45FA-AEDA-CACE528846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69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1246909" y="87332"/>
            <a:ext cx="9737766" cy="665414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72031" y="5927665"/>
            <a:ext cx="2695074" cy="507962"/>
          </a:xfrm>
        </p:spPr>
        <p:txBody>
          <a:bodyPr>
            <a:noAutofit/>
          </a:bodyPr>
          <a:lstStyle/>
          <a:p>
            <a:r>
              <a:rPr lang="ru-RU" sz="4000" b="1" i="1" dirty="0" smtClean="0"/>
              <a:t>3-А класс</a:t>
            </a:r>
            <a:endParaRPr lang="ru-RU" sz="4000" b="1" i="1" dirty="0"/>
          </a:p>
        </p:txBody>
      </p:sp>
      <p:sp>
        <p:nvSpPr>
          <p:cNvPr id="5" name="Овал 4"/>
          <p:cNvSpPr/>
          <p:nvPr/>
        </p:nvSpPr>
        <p:spPr>
          <a:xfrm>
            <a:off x="3788228" y="997527"/>
            <a:ext cx="4678877" cy="46242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i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75 </a:t>
            </a:r>
            <a:r>
              <a:rPr lang="ru-RU" sz="6600" b="1" i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лет Великой Победы</a:t>
            </a:r>
            <a:endParaRPr lang="ru-RU" i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672257" y="157124"/>
            <a:ext cx="7322494" cy="4159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 smtClean="0"/>
              <a:t>ГБОУ гимназия 209 «Павловская гимназия»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1348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898" y="175459"/>
            <a:ext cx="9183844" cy="652222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9386" y="2883034"/>
            <a:ext cx="1116279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Лозовой</a:t>
            </a:r>
          </a:p>
          <a:p>
            <a:pPr algn="ctr"/>
            <a:r>
              <a:rPr lang="ru-RU" sz="2000" dirty="0" smtClean="0"/>
              <a:t>Егор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8004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Геращенко</a:t>
            </a:r>
          </a:p>
          <a:p>
            <a:pPr algn="ctr"/>
            <a:r>
              <a:rPr lang="ru-RU" sz="2000" dirty="0" smtClean="0"/>
              <a:t>Георгий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809" y="707690"/>
            <a:ext cx="9912418" cy="541878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0558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9386" y="2883034"/>
            <a:ext cx="1206534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Юрченко</a:t>
            </a:r>
          </a:p>
          <a:p>
            <a:pPr algn="ctr"/>
            <a:r>
              <a:rPr lang="ru-RU" sz="2000" dirty="0" smtClean="0"/>
              <a:t>Савва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" t="3770" r="1558" b="8322"/>
          <a:stretch/>
        </p:blipFill>
        <p:spPr>
          <a:xfrm rot="16200000">
            <a:off x="3783450" y="-774865"/>
            <a:ext cx="6517234" cy="840773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1211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Зарубкин</a:t>
            </a:r>
          </a:p>
          <a:p>
            <a:pPr algn="ctr"/>
            <a:r>
              <a:rPr lang="ru-RU" sz="2000" dirty="0" smtClean="0"/>
              <a:t>Максим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" t="592" b="8153"/>
          <a:stretch/>
        </p:blipFill>
        <p:spPr>
          <a:xfrm rot="16200000">
            <a:off x="3803012" y="-1058149"/>
            <a:ext cx="6537489" cy="894211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7809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Маслов</a:t>
            </a:r>
          </a:p>
          <a:p>
            <a:pPr algn="ctr"/>
            <a:r>
              <a:rPr lang="ru-RU" sz="2000" dirty="0" smtClean="0"/>
              <a:t>Александр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8" t="5888" r="6390" b="28658"/>
          <a:stretch/>
        </p:blipFill>
        <p:spPr>
          <a:xfrm>
            <a:off x="4393869" y="126350"/>
            <a:ext cx="4595752" cy="660530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1554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Мусатова</a:t>
            </a:r>
          </a:p>
          <a:p>
            <a:pPr algn="ctr"/>
            <a:r>
              <a:rPr lang="ru-RU" sz="2000" dirty="0" smtClean="0"/>
              <a:t>Анастасия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" b="2076"/>
          <a:stretch/>
        </p:blipFill>
        <p:spPr>
          <a:xfrm rot="16200000">
            <a:off x="3857722" y="-1206689"/>
            <a:ext cx="6482499" cy="929144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9736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Фомина</a:t>
            </a:r>
          </a:p>
          <a:p>
            <a:pPr algn="ctr"/>
            <a:r>
              <a:rPr lang="ru-RU" sz="2000" dirty="0" smtClean="0"/>
              <a:t>Анжелика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" t="3710" r="2167" b="8501"/>
          <a:stretch/>
        </p:blipFill>
        <p:spPr>
          <a:xfrm>
            <a:off x="2423159" y="251460"/>
            <a:ext cx="9178127" cy="637794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62422" t="53855" r="16513" b="5335"/>
          <a:stretch/>
        </p:blipFill>
        <p:spPr>
          <a:xfrm>
            <a:off x="6355080" y="1791275"/>
            <a:ext cx="3589020" cy="483812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0937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Китранова</a:t>
            </a:r>
          </a:p>
          <a:p>
            <a:pPr algn="ctr"/>
            <a:r>
              <a:rPr lang="ru-RU" sz="2000" dirty="0" smtClean="0"/>
              <a:t>Афина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" t="6833" r="4542" b="7833"/>
          <a:stretch/>
        </p:blipFill>
        <p:spPr>
          <a:xfrm>
            <a:off x="2315689" y="171450"/>
            <a:ext cx="9504290" cy="654939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7954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0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Сангинов</a:t>
            </a:r>
            <a:endParaRPr lang="ru-RU" sz="2000" dirty="0" smtClean="0"/>
          </a:p>
          <a:p>
            <a:pPr algn="ctr"/>
            <a:r>
              <a:rPr lang="ru-RU" sz="2000" dirty="0" smtClean="0"/>
              <a:t>Мухаммад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2278" t="62042" r="1723" b="1624"/>
          <a:stretch/>
        </p:blipFill>
        <p:spPr>
          <a:xfrm>
            <a:off x="2851739" y="2560761"/>
            <a:ext cx="8541127" cy="409506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851738" y="226898"/>
            <a:ext cx="8541127" cy="28623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i="1" dirty="0" smtClean="0"/>
              <a:t>   </a:t>
            </a:r>
          </a:p>
          <a:p>
            <a:r>
              <a:rPr lang="ru-RU" i="1" dirty="0"/>
              <a:t> </a:t>
            </a:r>
            <a:r>
              <a:rPr lang="ru-RU" i="1" dirty="0" smtClean="0"/>
              <a:t>    День </a:t>
            </a:r>
            <a:r>
              <a:rPr lang="ru-RU" i="1" dirty="0"/>
              <a:t>Победы 9 Мая –</a:t>
            </a:r>
            <a:br>
              <a:rPr lang="ru-RU" i="1" dirty="0"/>
            </a:br>
            <a:r>
              <a:rPr lang="ru-RU" i="1" dirty="0" smtClean="0"/>
              <a:t>    Праздник </a:t>
            </a:r>
            <a:r>
              <a:rPr lang="ru-RU" i="1" dirty="0"/>
              <a:t>мира в стране и весны.</a:t>
            </a:r>
            <a:br>
              <a:rPr lang="ru-RU" i="1" dirty="0"/>
            </a:br>
            <a:r>
              <a:rPr lang="ru-RU" i="1" dirty="0" smtClean="0"/>
              <a:t>    В </a:t>
            </a:r>
            <a:r>
              <a:rPr lang="ru-RU" i="1" dirty="0"/>
              <a:t>этот день мы солдат вспоминаем,</a:t>
            </a:r>
            <a:br>
              <a:rPr lang="ru-RU" i="1" dirty="0"/>
            </a:br>
            <a:r>
              <a:rPr lang="ru-RU" i="1" dirty="0" smtClean="0"/>
              <a:t>    Не </a:t>
            </a:r>
            <a:r>
              <a:rPr lang="ru-RU" i="1" dirty="0"/>
              <a:t>вернувшихся в семьи с войны</a:t>
            </a:r>
            <a:r>
              <a:rPr lang="ru-RU" i="1" dirty="0" smtClean="0"/>
              <a:t>.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 smtClean="0"/>
              <a:t>    В </a:t>
            </a:r>
            <a:r>
              <a:rPr lang="ru-RU" i="1" dirty="0"/>
              <a:t>этот праздник мы чествуем дедов,</a:t>
            </a:r>
            <a:br>
              <a:rPr lang="ru-RU" i="1" dirty="0"/>
            </a:br>
            <a:r>
              <a:rPr lang="ru-RU" i="1" dirty="0" smtClean="0"/>
              <a:t>    Защитивших </a:t>
            </a:r>
            <a:r>
              <a:rPr lang="ru-RU" i="1" dirty="0"/>
              <a:t>родную страну,</a:t>
            </a:r>
            <a:br>
              <a:rPr lang="ru-RU" i="1" dirty="0"/>
            </a:br>
            <a:r>
              <a:rPr lang="ru-RU" i="1" dirty="0" smtClean="0"/>
              <a:t>    Подарившим </a:t>
            </a:r>
            <a:r>
              <a:rPr lang="ru-RU" i="1" dirty="0"/>
              <a:t>народам Победу</a:t>
            </a:r>
            <a:br>
              <a:rPr lang="ru-RU" i="1" dirty="0"/>
            </a:br>
            <a:r>
              <a:rPr lang="ru-RU" i="1" dirty="0" smtClean="0"/>
              <a:t>    И </a:t>
            </a:r>
            <a:r>
              <a:rPr lang="ru-RU" i="1" dirty="0"/>
              <a:t>вернувшим нам мир и весну! </a:t>
            </a:r>
            <a:endParaRPr lang="ru-RU" i="1" dirty="0" smtClean="0"/>
          </a:p>
          <a:p>
            <a:r>
              <a:rPr lang="ru-RU" i="1" dirty="0" smtClean="0"/>
              <a:t>                                     (</a:t>
            </a:r>
            <a:r>
              <a:rPr lang="ru-RU" i="1" dirty="0"/>
              <a:t>Н. Томилина)</a:t>
            </a:r>
          </a:p>
        </p:txBody>
      </p:sp>
    </p:spTree>
    <p:extLst>
      <p:ext uri="{BB962C8B-B14F-4D97-AF65-F5344CB8AC3E}">
        <p14:creationId xmlns:p14="http://schemas.microsoft.com/office/powerpoint/2010/main" val="350866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Антонова</a:t>
            </a:r>
            <a:endParaRPr lang="ru-RU" sz="2000" dirty="0" smtClean="0"/>
          </a:p>
          <a:p>
            <a:pPr algn="ctr"/>
            <a:r>
              <a:rPr lang="ru-RU" sz="2000" dirty="0" smtClean="0"/>
              <a:t>Вероника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" t="2966" r="-101" b="1535"/>
          <a:stretch/>
        </p:blipFill>
        <p:spPr>
          <a:xfrm>
            <a:off x="2315689" y="154305"/>
            <a:ext cx="9452610" cy="6549390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4874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Федотов</a:t>
            </a:r>
          </a:p>
          <a:p>
            <a:pPr algn="ctr"/>
            <a:r>
              <a:rPr lang="ru-RU" sz="2000" dirty="0" smtClean="0"/>
              <a:t>Арсений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" r="9112" b="778"/>
          <a:stretch/>
        </p:blipFill>
        <p:spPr>
          <a:xfrm rot="5400000">
            <a:off x="3826105" y="-1416389"/>
            <a:ext cx="6437108" cy="967733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3452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4877" y="2883480"/>
            <a:ext cx="140529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Самсонова</a:t>
            </a:r>
          </a:p>
          <a:p>
            <a:pPr algn="ctr"/>
            <a:r>
              <a:rPr lang="ru-RU" sz="2000" dirty="0" smtClean="0"/>
              <a:t>Любовь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" r="16872" b="9332"/>
          <a:stretch/>
        </p:blipFill>
        <p:spPr>
          <a:xfrm>
            <a:off x="2600696" y="160316"/>
            <a:ext cx="8977745" cy="652268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0344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Шестакова</a:t>
            </a:r>
          </a:p>
          <a:p>
            <a:pPr algn="ctr"/>
            <a:r>
              <a:rPr lang="ru-RU" sz="2000" dirty="0" smtClean="0"/>
              <a:t>Полина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" t="14130" b="18504"/>
          <a:stretch/>
        </p:blipFill>
        <p:spPr>
          <a:xfrm rot="16200000">
            <a:off x="3817321" y="-1308496"/>
            <a:ext cx="6471727" cy="9474991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6620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Агеева</a:t>
            </a:r>
          </a:p>
          <a:p>
            <a:pPr algn="ctr"/>
            <a:r>
              <a:rPr lang="ru-RU" sz="2000" dirty="0" smtClean="0"/>
              <a:t>Анастасия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22819" y="-1286394"/>
            <a:ext cx="6488825" cy="950308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4873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0009" y="2859283"/>
            <a:ext cx="125878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Мягченко</a:t>
            </a:r>
          </a:p>
          <a:p>
            <a:pPr algn="ctr"/>
            <a:r>
              <a:rPr lang="ru-RU" sz="2000" dirty="0" smtClean="0"/>
              <a:t>Антон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" t="31768" r="1538" b="31315"/>
          <a:stretch/>
        </p:blipFill>
        <p:spPr>
          <a:xfrm>
            <a:off x="2291938" y="166254"/>
            <a:ext cx="9575875" cy="654330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8176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689" y="2883034"/>
            <a:ext cx="1183674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Эминова </a:t>
            </a:r>
          </a:p>
          <a:p>
            <a:pPr algn="ctr"/>
            <a:r>
              <a:rPr lang="ru-RU" sz="2000" dirty="0" smtClean="0"/>
              <a:t>Милана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" t="3353" r="2902" b="4525"/>
          <a:stretch/>
        </p:blipFill>
        <p:spPr>
          <a:xfrm>
            <a:off x="2434443" y="154379"/>
            <a:ext cx="9175876" cy="657892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391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8539" y="2883034"/>
            <a:ext cx="1297974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Гаврилова</a:t>
            </a:r>
          </a:p>
          <a:p>
            <a:pPr algn="ctr"/>
            <a:r>
              <a:rPr lang="ru-RU" sz="2000" dirty="0" smtClean="0"/>
              <a:t>Кристина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6" r="1082" b="4242"/>
          <a:stretch/>
        </p:blipFill>
        <p:spPr>
          <a:xfrm>
            <a:off x="2434443" y="169222"/>
            <a:ext cx="9382732" cy="651658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7224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632" y="2894910"/>
            <a:ext cx="1353788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Грибенюк</a:t>
            </a:r>
          </a:p>
          <a:p>
            <a:pPr algn="ctr"/>
            <a:r>
              <a:rPr lang="ru-RU" sz="2000" dirty="0" smtClean="0"/>
              <a:t>Наина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2"/>
          <a:stretch/>
        </p:blipFill>
        <p:spPr>
          <a:xfrm rot="5400000">
            <a:off x="3970483" y="-1497318"/>
            <a:ext cx="6232210" cy="985263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9116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3993" y="2883034"/>
            <a:ext cx="132706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Буряк</a:t>
            </a:r>
          </a:p>
          <a:p>
            <a:pPr algn="ctr"/>
            <a:r>
              <a:rPr lang="ru-RU" sz="2000" dirty="0" smtClean="0"/>
              <a:t>Екатерина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2" t="6753" r="3549" b="6493"/>
          <a:stretch/>
        </p:blipFill>
        <p:spPr>
          <a:xfrm>
            <a:off x="2303814" y="166255"/>
            <a:ext cx="9535885" cy="656705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8882342" y="166255"/>
            <a:ext cx="2957357" cy="262796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Война, она и есть- война…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тем, </a:t>
            </a:r>
            <a:endParaRPr lang="ru-RU" sz="1400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кто </a:t>
            </a: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опалён дыханьем лютым,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 чаша горькая</a:t>
            </a:r>
            <a:r>
              <a:rPr lang="ru-RU" sz="1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 выпита до дна,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слаще даже… </a:t>
            </a:r>
            <a:endParaRPr lang="ru-RU" sz="1400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с </a:t>
            </a: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праздничным салютом.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Война, она и есть- война…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по сей день былые ноют раны.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всё-таки - наденьте ордена!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с праздником Победы, ветераны!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9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526" y="2921168"/>
            <a:ext cx="1909999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Тинамагомедов</a:t>
            </a:r>
          </a:p>
          <a:p>
            <a:pPr algn="ctr"/>
            <a:r>
              <a:rPr lang="ru-RU" sz="2000" dirty="0" smtClean="0"/>
              <a:t>Ахмед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" b="20237"/>
          <a:stretch/>
        </p:blipFill>
        <p:spPr>
          <a:xfrm>
            <a:off x="3996422" y="154379"/>
            <a:ext cx="6655743" cy="657740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5887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532"/>
          <a:stretch/>
        </p:blipFill>
        <p:spPr>
          <a:xfrm>
            <a:off x="-2" y="0"/>
            <a:ext cx="199505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9386" y="2883034"/>
            <a:ext cx="1116279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Шарова</a:t>
            </a:r>
          </a:p>
          <a:p>
            <a:pPr algn="ctr"/>
            <a:r>
              <a:rPr lang="ru-RU" sz="2000" dirty="0" smtClean="0"/>
              <a:t>Анна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" t="592" r="1096"/>
          <a:stretch/>
        </p:blipFill>
        <p:spPr>
          <a:xfrm rot="16200000">
            <a:off x="3795205" y="-1287514"/>
            <a:ext cx="6473995" cy="943302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1674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125</Words>
  <Application>Microsoft Office PowerPoint</Application>
  <PresentationFormat>Широкоэкранный</PresentationFormat>
  <Paragraphs>59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75 лет Великой Победы</dc:title>
  <dc:creator>Марина</dc:creator>
  <cp:lastModifiedBy>Марина</cp:lastModifiedBy>
  <cp:revision>24</cp:revision>
  <dcterms:created xsi:type="dcterms:W3CDTF">2020-05-01T08:31:22Z</dcterms:created>
  <dcterms:modified xsi:type="dcterms:W3CDTF">2020-05-06T08:34:55Z</dcterms:modified>
</cp:coreProperties>
</file>